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74" r:id="rId3"/>
    <p:sldId id="266" r:id="rId4"/>
    <p:sldId id="267" r:id="rId5"/>
    <p:sldId id="268" r:id="rId6"/>
    <p:sldId id="269" r:id="rId7"/>
    <p:sldId id="257" r:id="rId8"/>
    <p:sldId id="259" r:id="rId9"/>
    <p:sldId id="258" r:id="rId10"/>
    <p:sldId id="272" r:id="rId11"/>
    <p:sldId id="273" r:id="rId12"/>
  </p:sldIdLst>
  <p:sldSz cx="9144000" cy="5143500" type="screen16x9"/>
  <p:notesSz cx="6805613" cy="9939338"/>
  <p:defaultTextStyle>
    <a:defPPr>
      <a:defRPr lang="el-G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4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99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4449" y="1"/>
            <a:ext cx="295007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C83E-C5A3-48AB-8AA2-9E5F3ACE06F9}" type="datetimeFigureOut">
              <a:rPr lang="el-GR" smtClean="0"/>
              <a:t>13/11/2018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4899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4449" y="9440864"/>
            <a:ext cx="295007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D63B9-9BA2-4391-924C-EB4A418141E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56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58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97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85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19087" cy="104228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463301" y="0"/>
            <a:ext cx="4692271" cy="104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78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30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4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7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02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37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923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2EDD-8248-4DBE-A7B2-7F5B95CC39C5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2E1F2-2A6A-42FD-9A9F-C063AB2FD1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81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5200651" y="1557338"/>
            <a:ext cx="3943350" cy="155733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 cstate="print"/>
          <a:srcRect l="14963"/>
          <a:stretch/>
        </p:blipFill>
        <p:spPr>
          <a:xfrm>
            <a:off x="-2" y="0"/>
            <a:ext cx="5561916" cy="51435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27230" r="4755" b="29052"/>
          <a:stretch/>
        </p:blipFill>
        <p:spPr>
          <a:xfrm>
            <a:off x="5703690" y="50006"/>
            <a:ext cx="3340296" cy="664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9023" y="1692439"/>
            <a:ext cx="551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ATHANASIOS SAVVAKIS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President 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Federation of Industries 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of Northern Greece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04" y="1562733"/>
            <a:ext cx="1656848" cy="217649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34" y="1562733"/>
            <a:ext cx="1635630" cy="217649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7" y="1562733"/>
            <a:ext cx="2299243" cy="217649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90" y="1562733"/>
            <a:ext cx="2176496" cy="2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5200651" y="1557338"/>
            <a:ext cx="3943350" cy="155733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 cstate="print"/>
          <a:srcRect l="14963"/>
          <a:stretch/>
        </p:blipFill>
        <p:spPr>
          <a:xfrm>
            <a:off x="-2" y="0"/>
            <a:ext cx="5561916" cy="51435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27230" r="4755" b="29052"/>
          <a:stretch/>
        </p:blipFill>
        <p:spPr>
          <a:xfrm>
            <a:off x="5703690" y="50006"/>
            <a:ext cx="3340296" cy="664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9023" y="1692439"/>
            <a:ext cx="551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ATHANASIOS SAVVAKIS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President 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Federation of Industries 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of Northern Greece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4283" y="1227726"/>
            <a:ext cx="8964956" cy="3855825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Αναδεικνύει τη σημασία και τα πλεονεκτήματα της Θεσσαλονίκης και της Βόρειας Ελλάδας για την οικονομική και κοινωνική ανάπτυξη.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Αναλύει τις γεωπολιτικές προοπτικές της περιοχής.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Εξετάζει τον αναπτυξιακό ρόλο των ευρωπαϊκών χωρών, των ΗΠΑ, αλλά και τρίτων χωρών, στη διαπεριφερειακή συνεργασία.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Προβάλλει τις επενδυτικές ευκαιρίες στο πεδίο της βιομηχανίας, των υποδομών, της ενέργειας και της τεχνολογίας, και,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Λαμβάνει υπόψη το πλαίσιο της Ευρωπαϊκής ολοκλήρωσης και διερευνά τις αναγκαίες προσαρμογές των αναπτυξιακών πολιτικών.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484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522" y="1209357"/>
            <a:ext cx="8996928" cy="7281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 smtClean="0"/>
              <a:t>Τα αποτελέσματα της έρευνας γνώμης μεταξύ 300 μεταποιητικών επιχειρήσεων της Βόρειας Ελλάδας</a:t>
            </a:r>
            <a:endParaRPr lang="el-GR" sz="2400" b="1" dirty="0"/>
          </a:p>
        </p:txBody>
      </p:sp>
      <p:pic>
        <p:nvPicPr>
          <p:cNvPr id="4" name="Εικόνα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05183" y="1937504"/>
            <a:ext cx="5274310" cy="580390"/>
          </a:xfrm>
          <a:prstGeom prst="rect">
            <a:avLst/>
          </a:prstGeom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87317"/>
              </p:ext>
            </p:extLst>
          </p:nvPr>
        </p:nvGraphicFramePr>
        <p:xfrm>
          <a:off x="1930828" y="2617704"/>
          <a:ext cx="5314315" cy="9715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77390"/>
                <a:gridCol w="2160073"/>
                <a:gridCol w="1176852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Περιφέρεια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Αριθμός Επιχειρήσεων ανά Περιφέρεια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Ποσοστό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Ανατολική Μακεδονία και Θράκη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58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19%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Κεντρική Μακεδονία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196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65%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Δυτική Μακεδονία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28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9%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Ήπειρος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18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6%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Σύνολο Δείγματος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300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100%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96959"/>
              </p:ext>
            </p:extLst>
          </p:nvPr>
        </p:nvGraphicFramePr>
        <p:xfrm>
          <a:off x="1930829" y="3853989"/>
          <a:ext cx="5305802" cy="113347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63364"/>
                <a:gridCol w="2175564"/>
                <a:gridCol w="1166874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Αριθμός Εργαζομένων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Αριθμός Επιχειρήσεων ανά τάξη μεγέθους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Ποσοστό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1-10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115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38%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11-50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109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36%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51-100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21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7%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101-200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25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8%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&gt;200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30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10%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ΣΥΝΟΛΟ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300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100%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80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600" y="1162050"/>
            <a:ext cx="5447276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4622" y="1370013"/>
            <a:ext cx="4674756" cy="3262312"/>
          </a:xfrm>
        </p:spPr>
      </p:pic>
    </p:spTree>
    <p:extLst>
      <p:ext uri="{BB962C8B-B14F-4D97-AF65-F5344CB8AC3E}">
        <p14:creationId xmlns:p14="http://schemas.microsoft.com/office/powerpoint/2010/main" val="38910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5314" y="1370013"/>
            <a:ext cx="4613371" cy="3262312"/>
          </a:xfrm>
        </p:spPr>
      </p:pic>
    </p:spTree>
    <p:extLst>
      <p:ext uri="{BB962C8B-B14F-4D97-AF65-F5344CB8AC3E}">
        <p14:creationId xmlns:p14="http://schemas.microsoft.com/office/powerpoint/2010/main" val="4065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577" y="1085850"/>
            <a:ext cx="5650908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829" y="1098555"/>
            <a:ext cx="5955369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113" y="1085855"/>
            <a:ext cx="5503734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177</Words>
  <Application>Microsoft Office PowerPoint</Application>
  <PresentationFormat>Προβολή στην οθόνη (16:9)</PresentationFormat>
  <Paragraphs>53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sofianou</dc:creator>
  <cp:lastModifiedBy>christos</cp:lastModifiedBy>
  <cp:revision>15</cp:revision>
  <cp:lastPrinted>2018-11-13T11:48:27Z</cp:lastPrinted>
  <dcterms:created xsi:type="dcterms:W3CDTF">2018-11-13T08:27:17Z</dcterms:created>
  <dcterms:modified xsi:type="dcterms:W3CDTF">2018-11-13T11:49:31Z</dcterms:modified>
</cp:coreProperties>
</file>